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88979" autoAdjust="0"/>
  </p:normalViewPr>
  <p:slideViewPr>
    <p:cSldViewPr snapToGrid="0">
      <p:cViewPr varScale="1">
        <p:scale>
          <a:sx n="98" d="100"/>
          <a:sy n="98" d="100"/>
        </p:scale>
        <p:origin x="88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789" y="1676979"/>
            <a:ext cx="6831211" cy="47611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349" y="1377027"/>
            <a:ext cx="6031784" cy="5291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85" y="1072479"/>
            <a:ext cx="6487115" cy="5627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29" y="421283"/>
            <a:ext cx="2639269" cy="3604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E0746-6248-A293-66F9-4703FA09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248" y="4564912"/>
            <a:ext cx="3778751" cy="2293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lowpass(lmdata,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lowpass(lmdata,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3" y="419344"/>
            <a:ext cx="2638946" cy="3604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A8AAB-1962-5952-4621-5B6DB0B7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96" y="4225960"/>
            <a:ext cx="4337304" cy="26320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61" y="1336186"/>
            <a:ext cx="3635632" cy="4965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138" y="1335024"/>
            <a:ext cx="3635632" cy="49651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6096-7DE3-61C8-E089-ED0C328A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56" y="3710247"/>
            <a:ext cx="5187142" cy="314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0F504-FED3-8E53-02F3-1E1775B3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" y="3697217"/>
            <a:ext cx="5187142" cy="314775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1319C-D826-B5E3-AF73-26AFB9C3B41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1949048" cy="143828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F31466-FC7F-198D-392C-D4E113999397}"/>
              </a:ext>
            </a:extLst>
          </p:cNvPr>
          <p:cNvCxnSpPr/>
          <p:nvPr/>
        </p:nvCxnSpPr>
        <p:spPr>
          <a:xfrm>
            <a:off x="9176368" y="2360591"/>
            <a:ext cx="1668142" cy="16904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7DCB0F-DBF6-12E1-291A-DB85E725FDD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703503" cy="15802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" y="3159493"/>
            <a:ext cx="5230255" cy="3022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25" y="876300"/>
            <a:ext cx="6842124" cy="538162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04" y="466725"/>
            <a:ext cx="4400045" cy="60340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53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('Segmented_MNI152nl_on_MNI111_nifti',[],‘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47" y="4690194"/>
            <a:ext cx="4781354" cy="2018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30" y="2919453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45" y="824602"/>
            <a:ext cx="4384055" cy="1764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58" y="4989398"/>
            <a:ext cx="4326542" cy="1826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98" y="283702"/>
            <a:ext cx="3247737" cy="304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98" y="3674728"/>
            <a:ext cx="3247737" cy="3042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700442"/>
            <a:ext cx="2118593" cy="197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801" y="2656127"/>
            <a:ext cx="2118593" cy="1978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611813"/>
            <a:ext cx="2118593" cy="19781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This version of the Full </a:t>
            </a:r>
            <a:r>
              <a:rPr lang="en-US"/>
              <a:t>Data Processing tutorial </a:t>
            </a:r>
            <a:r>
              <a:rPr lang="en-US" dirty="0"/>
              <a:t>utilizes the CCW1 data sample which can be found in the Data/ folder of the </a:t>
            </a:r>
            <a:r>
              <a:rPr lang="en-US" dirty="0" err="1"/>
              <a:t>NeuroDOT</a:t>
            </a:r>
            <a:r>
              <a:rPr lang="en-US" dirty="0"/>
              <a:t> toolbox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NeuroDOT_Tutorial_Generating_a_Light_Model_with_AlignMe.pptx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NeuroDOT_Data_Sample_CCW1.mat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Note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i="1" dirty="0">
                <a:latin typeface="Calibri" panose="020F0502020204030204" pitchFamily="34" charset="0"/>
              </a:rPr>
              <a:t>NeuroDOT is compatible with various raw data file formats including  *.mat (shown in this tutorial), *.snirf, and *.nirs. 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sz="1800" i="1" dirty="0">
                <a:latin typeface="Calibri" panose="020F0502020204030204" pitchFamily="34" charset="0"/>
              </a:rPr>
              <a:t>The PowerPoint “</a:t>
            </a:r>
            <a:r>
              <a:rPr lang="en-US" sz="1800" i="1" dirty="0" err="1">
                <a:latin typeface="Calibri" panose="020F0502020204030204" pitchFamily="34" charset="0"/>
              </a:rPr>
              <a:t>Tutorial_for_Loading_Raw_Data</a:t>
            </a:r>
            <a:r>
              <a:rPr lang="en-US" sz="1800" i="1" dirty="0">
                <a:latin typeface="Calibri" panose="020F0502020204030204" pitchFamily="34" charset="0"/>
              </a:rPr>
              <a:t>” and corresponding script “</a:t>
            </a:r>
            <a:r>
              <a:rPr lang="en-US" sz="1800" i="1" dirty="0" err="1">
                <a:latin typeface="Calibri" panose="020F0502020204030204" pitchFamily="34" charset="0"/>
              </a:rPr>
              <a:t>Script_for_Loading_Raw_Data</a:t>
            </a:r>
            <a:r>
              <a:rPr lang="en-US" sz="1800" i="1" dirty="0">
                <a:latin typeface="Calibri" panose="020F0502020204030204" pitchFamily="34" charset="0"/>
              </a:rPr>
              <a:t>” provide details on how to load raw data in these formats.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dataset='CCW1';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84814</TotalTime>
  <Words>4374</Words>
  <Application>Microsoft Office PowerPoint</Application>
  <PresentationFormat>Widescreen</PresentationFormat>
  <Paragraphs>463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Speh, Emma</cp:lastModifiedBy>
  <cp:revision>2151</cp:revision>
  <dcterms:created xsi:type="dcterms:W3CDTF">2016-10-13T23:27:35Z</dcterms:created>
  <dcterms:modified xsi:type="dcterms:W3CDTF">2023-07-20T16:50:57Z</dcterms:modified>
</cp:coreProperties>
</file>